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8D5B48-B224-4E7B-B844-16577A1D24A9}" type="datetimeFigureOut">
              <a:rPr lang="pl-PL" smtClean="0"/>
              <a:pPr/>
              <a:t>2014-04-09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392AD3-A37C-4876-8D81-B6EB31ABF35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714480" y="857232"/>
            <a:ext cx="550675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9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Waterfall</a:t>
            </a:r>
            <a:r>
              <a:rPr lang="pl-PL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model</a:t>
            </a:r>
            <a:endParaRPr lang="pl-PL" sz="9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28926" y="642918"/>
            <a:ext cx="2904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Definicja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57158" y="1857364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Iteracyjny model kaskadowy</a:t>
            </a:r>
            <a:r>
              <a:rPr lang="pl-PL" dirty="0" smtClean="0"/>
              <a:t> </a:t>
            </a:r>
            <a:r>
              <a:rPr lang="pl-PL" i="1" dirty="0" smtClean="0"/>
              <a:t>(ang. </a:t>
            </a:r>
            <a:r>
              <a:rPr lang="pl-PL" i="1" dirty="0" err="1" smtClean="0"/>
              <a:t>waterfall</a:t>
            </a:r>
            <a:r>
              <a:rPr lang="pl-PL" i="1" dirty="0" smtClean="0"/>
              <a:t> model)</a:t>
            </a:r>
            <a:r>
              <a:rPr lang="pl-PL" dirty="0" smtClean="0"/>
              <a:t> – jeden z kilku rodzajów procesów tworzenia oprogramowania zdefiniowany w inżynierii oprogramowania. Jego nazwa wprowadzona została przez Winstona W. Royce w roku 1970, w artykule "</a:t>
            </a:r>
            <a:r>
              <a:rPr lang="pl-PL" dirty="0" err="1" smtClean="0"/>
              <a:t>Managing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Development of </a:t>
            </a:r>
            <a:r>
              <a:rPr lang="pl-PL" dirty="0" err="1" smtClean="0"/>
              <a:t>Large</a:t>
            </a:r>
            <a:r>
              <a:rPr lang="pl-PL" dirty="0" smtClean="0"/>
              <a:t> Software Systems" (zarządzanie tworzeniem dużych systemów informatycznych</a:t>
            </a:r>
            <a:r>
              <a:rPr lang="pl-PL" dirty="0" smtClean="0"/>
              <a:t>). Jest </a:t>
            </a:r>
            <a:r>
              <a:rPr lang="pl-PL" dirty="0" smtClean="0"/>
              <a:t>najstarszym </a:t>
            </a:r>
            <a:r>
              <a:rPr lang="pl-PL" dirty="0" smtClean="0"/>
              <a:t>z modeli procesów tworzenia </a:t>
            </a:r>
            <a:r>
              <a:rPr lang="pl-PL" dirty="0" smtClean="0"/>
              <a:t>oprogramowania.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010" y="571480"/>
            <a:ext cx="8586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Fazy modelu kaskadowego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1785926"/>
            <a:ext cx="8572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Polega on na wykonywaniu podstawowych czynności jako odrębnych faz projektowych, w porządku jeden po drugim. Każda czynność to kolejny schodek (kaskada):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Planowanie systemu (w tym specyfikacja wymagań)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Analiza systemu (w tym Analiza wymagań i studium wykonalności)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Projekt systemu (poszczególnych struktur itp.)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Implementacja (wytworzenie kodu)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Testowanie (poszczególnych elementów systemu oraz elementów połączonych w całość)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Wdrożenie i pielęgnacja powstałego systemu.</a:t>
            </a:r>
          </a:p>
          <a:p>
            <a:pPr marL="342900" indent="-342900"/>
            <a:endParaRPr lang="pl-PL" dirty="0"/>
          </a:p>
          <a:p>
            <a:pPr marL="342900" indent="-342900"/>
            <a:endParaRPr lang="pl-PL" dirty="0" smtClean="0"/>
          </a:p>
          <a:p>
            <a:r>
              <a:rPr lang="pl-PL" dirty="0" smtClean="0"/>
              <a:t>Jeśli któraś z faz zwróci niesatysfakcjonujący produkt cofamy się wykonując kolejne iteracje aż do momentu kiedy otrzymamy satysfakcjonujący produkt na końcu schodków.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85852" y="142852"/>
            <a:ext cx="69509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Diagram faz </a:t>
            </a:r>
          </a:p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modelu kaskadowego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0" name="Picture 2" descr="Plik:POL model kaskadowy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94" y="1785926"/>
            <a:ext cx="7517610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500430" y="500042"/>
            <a:ext cx="2137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Zalety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57158" y="1857364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 ułatwia organizację: </a:t>
            </a:r>
            <a:r>
              <a:rPr lang="pl-PL" dirty="0"/>
              <a:t>planowanie, harmonogramowanie, monitorowanie </a:t>
            </a:r>
            <a:r>
              <a:rPr lang="pl-PL" dirty="0" smtClean="0"/>
              <a:t>    przedsięwzięcia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zmusza </a:t>
            </a:r>
            <a:r>
              <a:rPr lang="pl-PL" dirty="0"/>
              <a:t>do zdyscyplinowanego </a:t>
            </a:r>
            <a:r>
              <a:rPr lang="pl-PL" dirty="0" smtClean="0"/>
              <a:t>podejścia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wymusza kończenie </a:t>
            </a:r>
            <a:r>
              <a:rPr lang="pl-PL" dirty="0"/>
              <a:t>dokumentacji po </a:t>
            </a:r>
            <a:r>
              <a:rPr lang="pl-PL" dirty="0" smtClean="0"/>
              <a:t>każdej </a:t>
            </a:r>
            <a:r>
              <a:rPr lang="pl-PL" dirty="0"/>
              <a:t>fazie 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57554" y="357166"/>
            <a:ext cx="2031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Wady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57158" y="1643050"/>
            <a:ext cx="84296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narzuca </a:t>
            </a:r>
            <a:r>
              <a:rPr lang="pl-PL" dirty="0"/>
              <a:t>twórcom oprogramowania </a:t>
            </a:r>
            <a:r>
              <a:rPr lang="pl-PL" dirty="0" smtClean="0"/>
              <a:t>ścisłą kolejność wykonywania </a:t>
            </a:r>
            <a:r>
              <a:rPr lang="pl-PL" dirty="0"/>
              <a:t>prac 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występują trudności </a:t>
            </a:r>
            <a:r>
              <a:rPr lang="pl-PL" dirty="0"/>
              <a:t>w sformułowaniu </a:t>
            </a:r>
            <a:r>
              <a:rPr lang="pl-PL" dirty="0" smtClean="0"/>
              <a:t>wymagań od </a:t>
            </a:r>
            <a:r>
              <a:rPr lang="pl-PL" dirty="0"/>
              <a:t>samego </a:t>
            </a:r>
            <a:r>
              <a:rPr lang="pl-PL" dirty="0" smtClean="0"/>
              <a:t>początku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powoduje </a:t>
            </a:r>
            <a:r>
              <a:rPr lang="pl-PL" dirty="0"/>
              <a:t>wysokie koszty </a:t>
            </a:r>
            <a:r>
              <a:rPr lang="pl-PL" dirty="0" smtClean="0"/>
              <a:t>błędów </a:t>
            </a:r>
            <a:r>
              <a:rPr lang="pl-PL" dirty="0"/>
              <a:t>popełnionych we wczesnych fazach, 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powoduje </a:t>
            </a:r>
            <a:r>
              <a:rPr lang="pl-PL" dirty="0"/>
              <a:t>długie przerwy w kontaktach z klientem. </a:t>
            </a:r>
            <a:r>
              <a:rPr lang="pl-PL" dirty="0" smtClean="0"/>
              <a:t>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brak </a:t>
            </a:r>
            <a:r>
              <a:rPr lang="pl-PL" dirty="0"/>
              <a:t>jest weryfikacji i </a:t>
            </a:r>
            <a:r>
              <a:rPr lang="pl-PL" dirty="0" smtClean="0"/>
              <a:t>elastyczności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możliwa </a:t>
            </a:r>
            <a:r>
              <a:rPr lang="pl-PL" dirty="0"/>
              <a:t>jest </a:t>
            </a:r>
            <a:r>
              <a:rPr lang="pl-PL" dirty="0" smtClean="0"/>
              <a:t>niezgodność z </a:t>
            </a:r>
            <a:r>
              <a:rPr lang="pl-PL" dirty="0"/>
              <a:t>faktycznymi potrzebami klienta 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niedopasowanie </a:t>
            </a:r>
            <a:r>
              <a:rPr lang="pl-PL" dirty="0"/>
              <a:t>- rzeczywiste </a:t>
            </a:r>
            <a:r>
              <a:rPr lang="pl-PL" dirty="0" smtClean="0"/>
              <a:t>przedsięwzięcia </a:t>
            </a:r>
            <a:r>
              <a:rPr lang="pl-PL" dirty="0"/>
              <a:t>rzadko </a:t>
            </a:r>
            <a:r>
              <a:rPr lang="pl-PL" dirty="0" smtClean="0"/>
              <a:t>są sekwencyjne 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realizatorzy </a:t>
            </a:r>
            <a:r>
              <a:rPr lang="pl-PL" dirty="0"/>
              <a:t>kolejnych faz </a:t>
            </a:r>
            <a:r>
              <a:rPr lang="pl-PL" dirty="0" smtClean="0"/>
              <a:t>muszą czekać na zakończenie wcześniejszych 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428604"/>
            <a:ext cx="8884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Model kaskadowy - wnioski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14282" y="185736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może być użyty </a:t>
            </a:r>
            <a:r>
              <a:rPr lang="pl-PL" dirty="0"/>
              <a:t>z powodzeniem w krótkich projektach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/>
              <a:t>gdy wymagania dobrze </a:t>
            </a:r>
            <a:r>
              <a:rPr lang="pl-PL" dirty="0" smtClean="0"/>
              <a:t>określone </a:t>
            </a:r>
            <a:r>
              <a:rPr lang="pl-PL" dirty="0"/>
              <a:t>i zrozumiane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/>
              <a:t>specyfikacja </a:t>
            </a:r>
            <a:r>
              <a:rPr lang="pl-PL" dirty="0" smtClean="0"/>
              <a:t>wymagań </a:t>
            </a:r>
            <a:r>
              <a:rPr lang="pl-PL" dirty="0" smtClean="0"/>
              <a:t>– w pełni przygotowana</a:t>
            </a:r>
            <a:endParaRPr lang="pl-PL" dirty="0"/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285</Words>
  <Application>Microsoft Office PowerPoint</Application>
  <PresentationFormat>Pokaz na ekranie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Wierzchołek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lol</dc:creator>
  <cp:lastModifiedBy>lol</cp:lastModifiedBy>
  <cp:revision>8</cp:revision>
  <dcterms:created xsi:type="dcterms:W3CDTF">2014-04-09T09:50:58Z</dcterms:created>
  <dcterms:modified xsi:type="dcterms:W3CDTF">2014-04-09T11:05:42Z</dcterms:modified>
</cp:coreProperties>
</file>